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Noto Sans JP" panose="020B0200000000000000" pitchFamily="34" charset="-128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868f364f2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5868f364f2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868f364f2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5868f364f2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4a0faaee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e4a0faaee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a2edd5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4a2edd5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4a0faaee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4a0faaee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4a0faaee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4a0faaee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ja"/>
              <a:t>I3実験課題発表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ja"/>
              <a:t>高橋淳一郎 井爪優輔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/>
              <a:t>追加機能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/>
              <a:t>PHONE3.c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/>
              <a:t>:q 通信を辞める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/>
              <a:t>:janken (じゃんけんの手) じゃんけんを行う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1C1D"/>
              </a:buClr>
              <a:buSzPts val="2100"/>
              <a:buNone/>
            </a:pPr>
            <a:r>
              <a:rPr lang="ja" b="0" i="0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送信側　引数としてじゃんけんの手を入力</a:t>
            </a:r>
            <a:endParaRPr b="0" i="0">
              <a:solidFill>
                <a:srgbClr val="1D1C1D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1C1D"/>
              </a:buClr>
              <a:buSzPts val="2100"/>
              <a:buNone/>
            </a:pPr>
            <a:r>
              <a:rPr lang="ja" b="1" i="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（1:rock 2:paper 3:scissors 数字か単語いずれかを入力）</a:t>
            </a:r>
            <a:br>
              <a:rPr lang="ja"/>
            </a:br>
            <a:r>
              <a:rPr lang="ja" b="0" i="0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受信側　じゃんけんの手のみを入力</a:t>
            </a:r>
            <a:endParaRPr b="0" i="0">
              <a:solidFill>
                <a:srgbClr val="1D1C1D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ja"/>
            </a:br>
            <a:r>
              <a:rPr lang="ja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双方の入力が終わったら</a:t>
            </a:r>
            <a:r>
              <a:rPr lang="ja" b="0" i="0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結果の表示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/>
              <a:t>追加機能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/>
              <a:t>PHONE3.c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/>
              <a:t>:file (filename)　ファイル送信を行う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0" i="0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送信側　引数として</a:t>
            </a:r>
            <a:r>
              <a:rPr lang="ja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ファイルの名前</a:t>
            </a:r>
            <a:r>
              <a:rPr lang="ja" b="0" i="0">
                <a:solidFill>
                  <a:srgbClr val="1D1C1D"/>
                </a:solidFill>
                <a:latin typeface="Noto Sans JP"/>
                <a:ea typeface="Noto Sans JP"/>
                <a:cs typeface="Noto Sans JP"/>
                <a:sym typeface="Noto Sans JP"/>
              </a:rPr>
              <a:t>を入力</a:t>
            </a:r>
            <a:endParaRPr b="0" i="0">
              <a:solidFill>
                <a:srgbClr val="1D1C1D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追加機能2</a:t>
            </a: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PHONE2.c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ZOOMやTEAMSに機能を近づけた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OpenAIのWhisperによる議事録制作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OpenCVを用いてのカメラ通話を実装した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63" y="3575338"/>
            <a:ext cx="43148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350" y="2260888"/>
            <a:ext cx="19240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実装手順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・電話部分はI2実験で作ったものと同じ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・I2実験で作った電話プログラムに追加して音声のrawファイルを出力するようにした。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・rawファイルをsoxコマンドでwavに変換してwhisperに渡して議事録の制作をしている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・カメラ通話はPythonでopencvを用いて実装した。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・ソケットで絶えずカメラの映像を送り続ける実装方針です。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追加機能2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86700" cy="346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欠点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製作者のプログラミング環境を再現しないと動かない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git clone </a:t>
            </a:r>
            <a:r>
              <a:rPr lang="en-US" altLang="ja" sz="5607" dirty="0"/>
              <a:t>(</a:t>
            </a:r>
            <a:r>
              <a:rPr lang="en-US" altLang="ja" sz="5607" dirty="0" err="1"/>
              <a:t>github</a:t>
            </a:r>
            <a:r>
              <a:rPr lang="ja" altLang="en-US" sz="5607" dirty="0"/>
              <a:t>の</a:t>
            </a:r>
            <a:r>
              <a:rPr lang="ja-JP" altLang="en-US" sz="5607"/>
              <a:t>リポジトリ</a:t>
            </a:r>
            <a:r>
              <a:rPr lang="en-US" altLang="ja" sz="5607" dirty="0"/>
              <a:t>)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python3 -m venv env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source env/bin/activate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pip install -r requirements.txt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20分経過....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chmod +x ./phone_serv.sh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chmod +x ./phone_client.sh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./phone_serv.sh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607" dirty="0"/>
              <a:t>./phone_client.sh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ja" sz="5607" dirty="0"/>
              <a:t>のようにしないといけない、非常にめんどくさい。あとでGithubのページをSlackにあげておきます。</a:t>
            </a:r>
            <a:endParaRPr sz="5607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Macintosh PowerPoint</Application>
  <PresentationFormat>画面に合わせる (16:9)</PresentationFormat>
  <Paragraphs>38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Noto Sans JP</vt:lpstr>
      <vt:lpstr>Arial</vt:lpstr>
      <vt:lpstr>Simple Light</vt:lpstr>
      <vt:lpstr>Office テーマ</vt:lpstr>
      <vt:lpstr>I3実験課題発表</vt:lpstr>
      <vt:lpstr>追加機能</vt:lpstr>
      <vt:lpstr>追加機能</vt:lpstr>
      <vt:lpstr>追加機能2</vt:lpstr>
      <vt:lpstr>PowerPoint プレゼンテーション</vt:lpstr>
      <vt:lpstr>追加機能2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I3実験課題発表</dc:title>
  <cp:lastModifiedBy>高橋　淳一郎</cp:lastModifiedBy>
  <cp:revision>2</cp:revision>
  <dcterms:modified xsi:type="dcterms:W3CDTF">2023-07-20T08:00:20Z</dcterms:modified>
</cp:coreProperties>
</file>